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56" r:id="rId3"/>
    <p:sldId id="261" r:id="rId4"/>
    <p:sldId id="262" r:id="rId5"/>
    <p:sldId id="258" r:id="rId6"/>
    <p:sldId id="259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2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368FE8-79C2-45AE-872C-1A376BA1E31E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04.02.2015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D4C7A57-89F9-46FD-AB22-E91797744354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Microsoft\Windows\Temporary Internet Files\Content.IE5\7X44J7AV\8589130408883-rainbow-cartoon-wallpaper-h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2204864"/>
            <a:ext cx="466226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5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Наши 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достижения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332656"/>
            <a:ext cx="7056784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129655" algn="r"/>
              </a:tabLst>
            </a:pPr>
            <a:r>
              <a:rPr lang="ru-RU" sz="2400" b="1" kern="50" dirty="0">
                <a:latin typeface="Times New Roman"/>
                <a:ea typeface="Calibri"/>
                <a:cs typeface="Times New Roman"/>
              </a:rPr>
              <a:t>МБДОУ «Детский сад№38с.Средняя Камышла</a:t>
            </a:r>
            <a:endParaRPr lang="ru-RU" sz="2400" kern="50" dirty="0">
              <a:latin typeface="Calibri"/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129655" algn="r"/>
              </a:tabLst>
            </a:pPr>
            <a:r>
              <a:rPr lang="ru-RU" sz="2400" b="1" kern="50" dirty="0">
                <a:latin typeface="Times New Roman"/>
                <a:ea typeface="Calibri"/>
                <a:cs typeface="Times New Roman"/>
              </a:rPr>
              <a:t> Нурлатского муниципального района Республики Татарстан»</a:t>
            </a:r>
            <a:endParaRPr lang="ru-RU" sz="2400" kern="5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164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0"/>
    </mc:Choice>
    <mc:Fallback xmlns="">
      <p:transition spd="slow" advTm="23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203447"/>
              </p:ext>
            </p:extLst>
          </p:nvPr>
        </p:nvGraphicFramePr>
        <p:xfrm>
          <a:off x="107504" y="764704"/>
          <a:ext cx="8928992" cy="5743310"/>
        </p:xfrm>
        <a:graphic>
          <a:graphicData uri="http://schemas.openxmlformats.org/drawingml/2006/table">
            <a:tbl>
              <a:tblPr/>
              <a:tblGrid>
                <a:gridCol w="657224"/>
                <a:gridCol w="3122688"/>
                <a:gridCol w="2785194"/>
                <a:gridCol w="2363886"/>
              </a:tblGrid>
              <a:tr h="247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</a:t>
                      </a:r>
                      <a:r>
                        <a:rPr lang="ru-RU" sz="105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05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105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10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Ф.И.О., должность</a:t>
                      </a:r>
                      <a:endParaRPr lang="ru-RU" sz="10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конкурса, полученное звание</a:t>
                      </a:r>
                      <a:endParaRPr lang="ru-RU" sz="105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  <a:endParaRPr lang="ru-RU" sz="105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Николаева Марина Николаевна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Открытый межрегиональный дистанционный турнир способностей  "Росток"- За подготовку призёров турнира. ДИПЛОМ.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Николаева Марина Николаевна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Открытый межрегиональный дистанционный турнир способностей  "Росток"- За подготовку призёров турнира. БЛАГОДАРСТВЕННОЕ ПИСЬМО.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Сапрыгина Любовь Михайловна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Открытый межрегиональный дистанционный турнир способностей  "Росток"- За подготовку призёров турнира. ДИПЛОМ.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Андрианова Светлана Ивановна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Всероссийский конкурс творческих работ «Вторая жизнь не нужных вещей»- 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1место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Андреева Светлана Владимировна заведующий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Всероссийский конкурс творческих работ «Вторая жизнь не нужных вещей»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Андреева Светлана Владимировна заведующий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Открытый межрегиональный дистанционный турнир способностей  "Росток"- За подготовку призёров турнира. БЛАГОДАРСТВЕННОЕ ПИСЬМО.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Андреева Светлана Владимировна,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заведующий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Районный конкурс «Лучший детский сад по </a:t>
                      </a:r>
                      <a:r>
                        <a:rPr lang="ru-RU" sz="11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физкультурно</a:t>
                      </a: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оздоровительной работе 2006».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Андреева Светлана Владимировна,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заведующий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Районный конкурс «По подготовке учреждения к новому учебному году 2005».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6" marR="3546" marT="3546" marB="3546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-43496"/>
            <a:ext cx="882047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Наши награды</a:t>
            </a:r>
            <a:endParaRPr lang="ru-RU" sz="9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«Участие в профессиональных конкурсах»</a:t>
            </a:r>
            <a:endParaRPr lang="ru-RU" sz="9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040444"/>
      </p:ext>
    </p:extLst>
  </p:cSld>
  <p:clrMapOvr>
    <a:masterClrMapping/>
  </p:clrMapOvr>
  <p:transition advTm="892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6737" y="311012"/>
            <a:ext cx="90472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Награды муниципального бюджетного дошкольного образовательного учреждения «Детский сад № 38 с. Средняя Камышла»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738117"/>
              </p:ext>
            </p:extLst>
          </p:nvPr>
        </p:nvGraphicFramePr>
        <p:xfrm>
          <a:off x="0" y="785792"/>
          <a:ext cx="9036496" cy="6138797"/>
        </p:xfrm>
        <a:graphic>
          <a:graphicData uri="http://schemas.openxmlformats.org/drawingml/2006/table">
            <a:tbl>
              <a:tblPr/>
              <a:tblGrid>
                <a:gridCol w="683568"/>
                <a:gridCol w="3259782"/>
                <a:gridCol w="2572866"/>
                <a:gridCol w="2520280"/>
              </a:tblGrid>
              <a:tr h="596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</a:t>
                      </a:r>
                      <a:r>
                        <a:rPr lang="ru-RU" sz="9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9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9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Награды ДОУ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муниципального, регионального и всероссийского </a:t>
                      </a:r>
                      <a:r>
                        <a:rPr lang="ru-RU" sz="9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уровней)</a:t>
                      </a: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 получения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Укажите, за что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Диплом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степени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Районный конкурс по подготовке учреждения  к новому 2012-13 учебному году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Нагрудной знак Сапрыгиной Л.М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«За заслуги в образовании Р.Т» Министерство образования и науки Р.Т.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Диплом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Сапрыгиной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Л.М.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Общероссийский фестиваль Педагогических идей «Открытый урок»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Диплом Управления образования  3 место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Районный конкурс «Зимняя фантазия»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Благодарственное письмо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качественную подготовку учреждения к новому 2007-08 учебному году.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3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Грамота Управления образования 2 место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Районный конкурс «Внимание дорога!»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3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Диплом Управления образования  2 место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Районный конкурс «Зимняя фантазия»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Благодарственное письмо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качественную подготовку учреждения к новому 2006-07 учебному году.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Грамота Управление образования 2 место 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Районный конкурс «Лучший детский сад по </a:t>
                      </a: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физкультурно-</a:t>
                      </a:r>
                      <a:r>
                        <a:rPr lang="ru-RU" sz="12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озодровительной</a:t>
                      </a: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работе»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Диплом 3 степени Главы Нурлатского района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Районный конкурс по подготовке учреждения  образования к новому учебному году.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44" marR="4844" marT="4844" marB="4844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374957"/>
      </p:ext>
    </p:extLst>
  </p:cSld>
  <p:clrMapOvr>
    <a:masterClrMapping/>
  </p:clrMapOvr>
  <p:transition advTm="745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грамота\2015-02-04\Сканировать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504" y="0"/>
            <a:ext cx="4848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63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1"/>
    </mc:Choice>
    <mc:Fallback xmlns="">
      <p:transition spd="slow" advTm="130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грамота\2015-02-04\Сканировать1000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3600401" cy="48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грамота\2015-02-04\Сканировать1000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764704"/>
            <a:ext cx="305983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грамота\2015-02-04\Сканировать10002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732" y="1484784"/>
            <a:ext cx="3672408" cy="468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50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4"/>
    </mc:Choice>
    <mc:Fallback xmlns="">
      <p:transition spd="slow" advTm="128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грамота\2015-02-04\Сканировать10004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668" y="0"/>
            <a:ext cx="2902476" cy="39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грамота\2015-02-04\Сканировать10005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56793"/>
            <a:ext cx="309634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грамота\2015-02-04\Сканировать10006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68960"/>
            <a:ext cx="2699792" cy="344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14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"/>
    </mc:Choice>
    <mc:Fallback xmlns="">
      <p:transition spd="slow" advTm="85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грамота\2015-02-04\Сканировать10007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1327">
            <a:off x="529055" y="327413"/>
            <a:ext cx="2999249" cy="32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грамота\2015-02-04\Сканировать10008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2493">
            <a:off x="2340172" y="1318407"/>
            <a:ext cx="3434375" cy="260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грамота\2015-02-04\Сканировать10009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3428">
            <a:off x="4541021" y="2294206"/>
            <a:ext cx="3345573" cy="316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984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77">
        <p:split orient="vert"/>
      </p:transition>
    </mc:Choice>
    <mc:Fallback>
      <p:transition spd="slow" advTm="97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</TotalTime>
  <Words>379</Words>
  <Application>Microsoft Office PowerPoint</Application>
  <PresentationFormat>Экран (4:3)</PresentationFormat>
  <Paragraphs>95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Воздушный поток</vt:lpstr>
      <vt:lpstr>1_Воздушный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2015-02-04T07:20:52Z</dcterms:created>
  <dcterms:modified xsi:type="dcterms:W3CDTF">2015-02-04T10:59:40Z</dcterms:modified>
</cp:coreProperties>
</file>